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-7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0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8302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6259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21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808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7017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8581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7464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849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3129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586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56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E5FB-4095-4853-B3DA-3D82603DBEA8}" type="datetimeFigureOut">
              <a:rPr lang="cs-CZ" smtClean="0"/>
              <a:pPr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54DDD-7784-4843-B028-8CBA046F04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776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Finanční podpora knihoven SKIP VM</a:t>
            </a:r>
            <a:br>
              <a:rPr lang="cs-CZ" b="1" dirty="0" smtClean="0"/>
            </a:br>
            <a:r>
              <a:rPr lang="cs-CZ" b="1" dirty="0" smtClean="0"/>
              <a:t>Malé regionální projekty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4988065"/>
              </p:ext>
            </p:extLst>
          </p:nvPr>
        </p:nvGraphicFramePr>
        <p:xfrm>
          <a:off x="838200" y="1825626"/>
          <a:ext cx="10515600" cy="4681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xmlns="" val="402593079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128809655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13085661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40657089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1850967541"/>
                    </a:ext>
                  </a:extLst>
                </a:gridCol>
              </a:tblGrid>
              <a:tr h="68909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Výše podpory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Žádost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Celkové</a:t>
                      </a:r>
                      <a:r>
                        <a:rPr lang="cs-CZ" baseline="0" dirty="0" smtClean="0"/>
                        <a:t> n</a:t>
                      </a:r>
                      <a:r>
                        <a:rPr lang="cs-CZ" dirty="0" smtClean="0"/>
                        <a:t>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Schváleno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41011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35.800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35.800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16.800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0104364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52.000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75.400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23.800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8815746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76.000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61.000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31.000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8775754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2017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27.000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27.000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23.000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6502779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39.700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46.700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34.700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5862078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2019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29.700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41.700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29.700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4367959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3.000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27.700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37.100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24.700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4616723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2021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5.000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43.100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57.400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38.100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4863242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2022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5.000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37.500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52.891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33.000</a:t>
                      </a:r>
                      <a:endParaRPr lang="cs-CZ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1100794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CELKEM</a:t>
                      </a:r>
                      <a:endParaRPr lang="cs-CZ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368.500</a:t>
                      </a:r>
                      <a:endParaRPr lang="cs-CZ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434.991</a:t>
                      </a:r>
                      <a:endParaRPr lang="cs-CZ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254.800</a:t>
                      </a:r>
                      <a:endParaRPr lang="cs-CZ" sz="2000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8163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189551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ěžící tex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61</Words>
  <Application>Microsoft Office PowerPoint</Application>
  <PresentationFormat>Vlastní</PresentationFormat>
  <Paragraphs>55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Office</vt:lpstr>
      <vt:lpstr>Finanční podpora knihoven SKIP VM Malé regionální projekty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titul  OBECNÍ KNIHOVNY</dc:title>
  <dc:creator>MZK</dc:creator>
  <cp:lastModifiedBy>MVK</cp:lastModifiedBy>
  <cp:revision>96</cp:revision>
  <dcterms:created xsi:type="dcterms:W3CDTF">2022-01-26T15:28:44Z</dcterms:created>
  <dcterms:modified xsi:type="dcterms:W3CDTF">2023-02-28T06:55:15Z</dcterms:modified>
</cp:coreProperties>
</file>