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p.cz/o-knihovne/odborne-cinnosti/sprava-a-ochrana-fondu/havarie-a-zivelni-pohromy/havarie#voda" TargetMode="External"/><Relationship Id="rId2" Type="http://schemas.openxmlformats.org/officeDocument/2006/relationships/hyperlink" Target="mailto:petra.vavrova@nkp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wiki/Ochrana_fond&#367;_-_hav&#225;rie_a_&#382;iveln&#237;_pohromy" TargetMode="External"/><Relationship Id="rId2" Type="http://schemas.openxmlformats.org/officeDocument/2006/relationships/hyperlink" Target="http://ipk.nkp.cz/docs/IFLA_zivelni_pohromy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shop.ceiba.cz/havarijni_bo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656183"/>
          </a:xfrm>
        </p:spPr>
        <p:txBody>
          <a:bodyPr/>
          <a:lstStyle/>
          <a:p>
            <a:r>
              <a:rPr lang="cs-CZ" b="1" dirty="0" smtClean="0"/>
              <a:t>KRIZOVÝ PLÁN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PLÁN PREVENCE A KRIZOVÝCH OPATŘENÍ PŘI </a:t>
            </a:r>
            <a:r>
              <a:rPr lang="cs-CZ" b="1" dirty="0" smtClean="0">
                <a:solidFill>
                  <a:schemeClr val="tx1"/>
                </a:solidFill>
              </a:rPr>
              <a:t>MIMOŘÁDNÉ </a:t>
            </a:r>
            <a:r>
              <a:rPr lang="cs-CZ" b="1" dirty="0" smtClean="0">
                <a:solidFill>
                  <a:schemeClr val="tx1"/>
                </a:solidFill>
              </a:rPr>
              <a:t>UDÁLOSTI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(např. oheň, voda, krádeže, vandalismus, terorismus ad.)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7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KRIZOVÝ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Školení NK ČR – </a:t>
            </a:r>
            <a:r>
              <a:rPr lang="cs-CZ" b="1" dirty="0" smtClean="0"/>
              <a:t>Ochrana knihovního fondu </a:t>
            </a:r>
            <a:r>
              <a:rPr lang="cs-CZ" dirty="0" smtClean="0"/>
              <a:t>– Odbor ochrany knihovních fondů</a:t>
            </a:r>
            <a:endParaRPr lang="cs-CZ" b="1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e-mail: </a:t>
            </a:r>
            <a:r>
              <a:rPr lang="cs-CZ" sz="2400" dirty="0" smtClean="0">
                <a:hlinkClick r:id="rId2"/>
              </a:rPr>
              <a:t>petra.vavrova@nkp.cz</a:t>
            </a: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smtClean="0">
                <a:sym typeface="Wingdings"/>
              </a:rPr>
              <a:t> </a:t>
            </a:r>
            <a:r>
              <a:rPr lang="cs-CZ" dirty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</a:t>
            </a:r>
            <a:endParaRPr lang="cs-CZ" dirty="0" smtClean="0"/>
          </a:p>
          <a:p>
            <a:r>
              <a:rPr lang="cs-CZ" dirty="0" smtClean="0"/>
              <a:t>Zde - informace – každá knihovna zpracovat Krizový plán </a:t>
            </a:r>
            <a:r>
              <a:rPr lang="cs-CZ" dirty="0" smtClean="0">
                <a:sym typeface="Wingdings"/>
              </a:rPr>
              <a:t></a:t>
            </a:r>
          </a:p>
          <a:p>
            <a:r>
              <a:rPr lang="cs-CZ" dirty="0" smtClean="0">
                <a:sym typeface="Wingdings"/>
                <a:hlinkClick r:id="rId3"/>
              </a:rPr>
              <a:t>https</a:t>
            </a:r>
            <a:r>
              <a:rPr lang="cs-CZ" dirty="0">
                <a:sym typeface="Wingdings"/>
                <a:hlinkClick r:id="rId3"/>
              </a:rPr>
              <a:t>://</a:t>
            </a:r>
            <a:r>
              <a:rPr lang="cs-CZ" dirty="0" smtClean="0">
                <a:sym typeface="Wingdings"/>
                <a:hlinkClick r:id="rId3"/>
              </a:rPr>
              <a:t>www.nkp.cz/o-knihovne/odborne-cinnosti/sprava-a-ochrana-fondu/havarie-a-zivelni-pohromy/havarie#voda</a:t>
            </a:r>
            <a:endParaRPr lang="cs-CZ" dirty="0" smtClean="0">
              <a:sym typeface="Wingdings"/>
            </a:endParaRPr>
          </a:p>
          <a:p>
            <a:endParaRPr lang="cs-CZ" dirty="0" smtClean="0">
              <a:sym typeface="Wingdings"/>
            </a:endParaRPr>
          </a:p>
          <a:p>
            <a:r>
              <a:rPr lang="cs-CZ" dirty="0" smtClean="0">
                <a:sym typeface="Wingdings"/>
              </a:rPr>
              <a:t>Ukázka obsahu havarijního boxu (popis využití jednotlivých pomůcek)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75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/>
              <a:t>KRIZOVÝ PLÁN -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cs-CZ" b="1" dirty="0" smtClean="0"/>
              <a:t>IFLA</a:t>
            </a:r>
            <a:r>
              <a:rPr lang="cs-CZ" dirty="0" smtClean="0"/>
              <a:t> - Živelní pohromy a havárie – prevence a plánování – Stručný manuál (65 str., z r. 2007)</a:t>
            </a:r>
          </a:p>
          <a:p>
            <a:r>
              <a:rPr lang="cs-CZ" dirty="0" smtClean="0">
                <a:hlinkClick r:id="rId2"/>
              </a:rPr>
              <a:t>http://ipk.nkp.cz/docs/IFLA_zivelni_pohromy.pdf</a:t>
            </a:r>
            <a:endParaRPr lang="cs-CZ" dirty="0" smtClean="0"/>
          </a:p>
          <a:p>
            <a:r>
              <a:rPr lang="cs-CZ" b="1" dirty="0" smtClean="0"/>
              <a:t>WIKISOFIA</a:t>
            </a:r>
            <a:r>
              <a:rPr lang="cs-CZ" dirty="0" smtClean="0"/>
              <a:t> – Ochrana fondů – havárie a živelní pohromy </a:t>
            </a: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://wikisofia.cz/wiki/Ochrana_fondů_-_</a:t>
            </a:r>
            <a:r>
              <a:rPr lang="cs-CZ" dirty="0" err="1" smtClean="0">
                <a:hlinkClick r:id="rId3"/>
              </a:rPr>
              <a:t>havárie_a_živelní_pohromy</a:t>
            </a:r>
            <a:endParaRPr lang="cs-CZ" dirty="0" smtClean="0"/>
          </a:p>
          <a:p>
            <a:r>
              <a:rPr lang="cs-CZ" b="1" dirty="0" smtClean="0"/>
              <a:t>Moravská zemská knihovna v Brně </a:t>
            </a:r>
            <a:r>
              <a:rPr lang="cs-CZ" dirty="0" smtClean="0"/>
              <a:t>– zpracovaný Krizový plán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816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KRIZOVÝ PLÁN - 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Určení prostor </a:t>
            </a:r>
            <a:r>
              <a:rPr lang="cs-CZ" dirty="0" smtClean="0"/>
              <a:t>pro krizový plán</a:t>
            </a:r>
          </a:p>
          <a:p>
            <a:r>
              <a:rPr lang="cs-CZ" b="1" dirty="0" smtClean="0"/>
              <a:t>Kategorizace fondů </a:t>
            </a:r>
            <a:r>
              <a:rPr lang="cs-CZ" dirty="0" smtClean="0"/>
              <a:t>– určení prioritních dokumentů k záchraně</a:t>
            </a:r>
          </a:p>
          <a:p>
            <a:r>
              <a:rPr lang="cs-CZ" b="1" dirty="0" smtClean="0"/>
              <a:t>Krizový tým </a:t>
            </a:r>
            <a:r>
              <a:rPr lang="cs-CZ" dirty="0" smtClean="0"/>
              <a:t>– členové, pravomoci, povinnosti</a:t>
            </a:r>
          </a:p>
          <a:p>
            <a:r>
              <a:rPr lang="cs-CZ" b="1" dirty="0" smtClean="0"/>
              <a:t>Typy nebezpečí </a:t>
            </a:r>
            <a:r>
              <a:rPr lang="cs-CZ" dirty="0" smtClean="0"/>
              <a:t>– možné příčiny, prevence, doporučené postupy při nastalé mimořádné události</a:t>
            </a:r>
          </a:p>
          <a:p>
            <a:r>
              <a:rPr lang="cs-CZ" b="1" dirty="0" smtClean="0"/>
              <a:t>Evakuace</a:t>
            </a:r>
            <a:r>
              <a:rPr lang="cs-CZ" dirty="0" smtClean="0"/>
              <a:t> - určení místa, opuštění budovy - kontrola osob…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35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KRIZOVÝ PLÁN - 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Přístup do prostor </a:t>
            </a:r>
            <a:r>
              <a:rPr lang="cs-CZ" dirty="0" smtClean="0"/>
              <a:t>– uložení klíčů</a:t>
            </a:r>
          </a:p>
          <a:p>
            <a:r>
              <a:rPr lang="cs-CZ" b="1" dirty="0" smtClean="0"/>
              <a:t>Transportní prostředky </a:t>
            </a:r>
            <a:r>
              <a:rPr lang="cs-CZ" dirty="0" smtClean="0"/>
              <a:t>– jaké, kolik a kde</a:t>
            </a:r>
          </a:p>
          <a:p>
            <a:r>
              <a:rPr lang="cs-CZ" b="1" dirty="0" smtClean="0"/>
              <a:t>Prostory přechodného uložení</a:t>
            </a:r>
          </a:p>
          <a:p>
            <a:r>
              <a:rPr lang="cs-CZ" b="1" dirty="0" smtClean="0"/>
              <a:t>Postupy sanace </a:t>
            </a:r>
            <a:r>
              <a:rPr lang="cs-CZ" dirty="0" smtClean="0"/>
              <a:t>– 	Kolečko první pomoci</a:t>
            </a:r>
          </a:p>
          <a:p>
            <a:pPr marL="3657600" lvl="8" indent="0">
              <a:buNone/>
            </a:pPr>
            <a:r>
              <a:rPr lang="cs-CZ" sz="3200" dirty="0" smtClean="0"/>
              <a:t>web NK ČR</a:t>
            </a:r>
          </a:p>
          <a:p>
            <a:pPr marL="3657600" lvl="8" indent="0">
              <a:buNone/>
            </a:pPr>
            <a:r>
              <a:rPr lang="cs-CZ" sz="3200" dirty="0" smtClean="0"/>
              <a:t>konzultace s restaurátory – </a:t>
            </a:r>
            <a:r>
              <a:rPr lang="cs-CZ" sz="2800" dirty="0" smtClean="0"/>
              <a:t>dle míry a druhu poškození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19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KRIZOVÝ PLÁN - pomůcky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Sada první pomoci – CEIBA – Havarijní box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eshop.ceiba.cz/havarijni_box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Kolečko první pomoci a záchranných prací pro knihovní fondy – NK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7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238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sady Office</vt:lpstr>
      <vt:lpstr>KRIZOVÝ PLÁN</vt:lpstr>
      <vt:lpstr>KRIZOVÝ PLÁN</vt:lpstr>
      <vt:lpstr>KRIZOVÝ PLÁN - zdroje</vt:lpstr>
      <vt:lpstr>KRIZOVÝ PLÁN - obsah</vt:lpstr>
      <vt:lpstr>KRIZOVÝ PLÁN - obsah</vt:lpstr>
      <vt:lpstr>KRIZOVÝ PLÁN - pomůcky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KRIZOVÝ PLÁN</dc:title>
  <dc:creator>Eli</dc:creator>
  <cp:lastModifiedBy>Andrea Myslivečková</cp:lastModifiedBy>
  <cp:revision>14</cp:revision>
  <dcterms:created xsi:type="dcterms:W3CDTF">2024-02-28T16:41:59Z</dcterms:created>
  <dcterms:modified xsi:type="dcterms:W3CDTF">2024-02-29T11:30:08Z</dcterms:modified>
</cp:coreProperties>
</file>